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2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69" d="100"/>
          <a:sy n="69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mmer%202018%20-%202019\THM%20415%20Perf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400"/>
              <a:t>Interval Grade Distribution </a:t>
            </a:r>
          </a:p>
        </c:rich>
      </c:tx>
      <c:layout>
        <c:manualLayout>
          <c:xMode val="edge"/>
          <c:yMode val="edge"/>
          <c:x val="0.31671454135714766"/>
          <c:y val="3.43957316105270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2"/>
          <c:w val="0.86738822898747026"/>
          <c:h val="0.6630144185062195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096000"/>
        <c:axId val="136106368"/>
      </c:barChart>
      <c:catAx>
        <c:axId val="13609600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6403567495"/>
              <c:y val="0.881401585398169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610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106368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5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6096000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000"/>
              <a:t> THM 415 Letter Grade Distribution</a:t>
            </a:r>
          </a:p>
        </c:rich>
      </c:tx>
      <c:layout>
        <c:manualLayout>
          <c:xMode val="edge"/>
          <c:yMode val="edge"/>
          <c:x val="0.27493349345367868"/>
          <c:y val="5.756186884477292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5"/>
          <c:y val="0.16594814976630451"/>
          <c:w val="0.77316630293008271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968256"/>
        <c:axId val="137974528"/>
        <c:axId val="0"/>
      </c:bar3DChart>
      <c:catAx>
        <c:axId val="13796825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266357960471458"/>
              <c:y val="0.8788687491192510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797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9745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4.6367958882692399E-2"/>
              <c:y val="0.4127447697348476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96825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529672628967151"/>
          <c:y val="0.11013848255543622"/>
          <c:w val="0.83653436655186464"/>
          <c:h val="0.73259949854680073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Midterm!$B$4:$B$8</c:f>
              <c:strCache>
                <c:ptCount val="5"/>
                <c:pt idx="0">
                  <c:v>Bulut</c:v>
                </c:pt>
                <c:pt idx="1">
                  <c:v>Kutlu</c:v>
                </c:pt>
                <c:pt idx="2">
                  <c:v>Şenyuva</c:v>
                </c:pt>
                <c:pt idx="3">
                  <c:v>Taşkın</c:v>
                </c:pt>
                <c:pt idx="4">
                  <c:v>Turan</c:v>
                </c:pt>
              </c:strCache>
            </c:strRef>
          </c:cat>
          <c:val>
            <c:numRef>
              <c:f>Midterm!$E$4:$E$8</c:f>
              <c:numCache>
                <c:formatCode>#,##0.00</c:formatCode>
                <c:ptCount val="5"/>
                <c:pt idx="0">
                  <c:v>87.5</c:v>
                </c:pt>
                <c:pt idx="1">
                  <c:v>36.666666666666664</c:v>
                </c:pt>
                <c:pt idx="2">
                  <c:v>91.666666666666657</c:v>
                </c:pt>
                <c:pt idx="3">
                  <c:v>30</c:v>
                </c:pt>
                <c:pt idx="4">
                  <c:v>95.833333333333343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Midterm!$B$4:$B$8</c:f>
              <c:strCache>
                <c:ptCount val="5"/>
                <c:pt idx="0">
                  <c:v>Bulut</c:v>
                </c:pt>
                <c:pt idx="1">
                  <c:v>Kutlu</c:v>
                </c:pt>
                <c:pt idx="2">
                  <c:v>Şenyuva</c:v>
                </c:pt>
                <c:pt idx="3">
                  <c:v>Taşkın</c:v>
                </c:pt>
                <c:pt idx="4">
                  <c:v>Turan</c:v>
                </c:pt>
              </c:strCache>
            </c:strRef>
          </c:cat>
          <c:val>
            <c:numRef>
              <c:f>Midterm!$I$4:$I$8</c:f>
              <c:numCache>
                <c:formatCode>0.00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78.125000000000014</c:v>
                </c:pt>
                <c:pt idx="4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48626560"/>
        <c:axId val="248636928"/>
      </c:lineChart>
      <c:catAx>
        <c:axId val="248626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51554213883642563"/>
              <c:y val="0.9261716119333791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8636928"/>
        <c:crosses val="autoZero"/>
        <c:auto val="1"/>
        <c:lblAlgn val="ctr"/>
        <c:lblOffset val="100"/>
        <c:noMultiLvlLbl val="0"/>
      </c:catAx>
      <c:valAx>
        <c:axId val="248636928"/>
        <c:scaling>
          <c:orientation val="minMax"/>
          <c:max val="10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8626560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7251566955523463"/>
          <c:y val="0.75364842863824455"/>
          <c:w val="0.30970135262748583"/>
          <c:h val="6.13599517749056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Midterm!$B$106:$B$113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Midterm!$D$106:$D$113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</c:v>
                </c:pt>
                <c:pt idx="5">
                  <c:v>0</c:v>
                </c:pt>
                <c:pt idx="6">
                  <c:v>0.6</c:v>
                </c:pt>
                <c:pt idx="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2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11/07/2019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16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07</a:t>
            </a:r>
            <a:r>
              <a:rPr lang="en-AU" altLang="tr-TR" sz="1400" dirty="0" smtClean="0"/>
              <a:t>/201</a:t>
            </a:r>
            <a:r>
              <a:rPr lang="tr-TR" altLang="tr-TR" sz="1400" dirty="0" smtClean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667841"/>
              </p:ext>
            </p:extLst>
          </p:nvPr>
        </p:nvGraphicFramePr>
        <p:xfrm>
          <a:off x="250825" y="404812"/>
          <a:ext cx="8642350" cy="576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8" name="Worksheet" r:id="rId3" imgW="8191650" imgH="2314670" progId="Excel.Sheet.8">
                  <p:embed/>
                </p:oleObj>
              </mc:Choice>
              <mc:Fallback>
                <p:oleObj name="Worksheet" r:id="rId3" imgW="8191650" imgH="231467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04812"/>
                        <a:ext cx="8642350" cy="5760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1953547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Worksheet" r:id="rId3" imgW="4895719" imgH="743020" progId="Excel.Sheet.8">
                  <p:embed/>
                </p:oleObj>
              </mc:Choice>
              <mc:Fallback>
                <p:oleObj name="Worksheet" r:id="rId3" imgW="4895719" imgH="74302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16200"/>
                        <a:ext cx="87852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561298"/>
              </p:ext>
            </p:extLst>
          </p:nvPr>
        </p:nvGraphicFramePr>
        <p:xfrm>
          <a:off x="46038" y="495300"/>
          <a:ext cx="8847137" cy="574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1" name="Worksheet" r:id="rId3" imgW="6439031" imgH="3924333" progId="Excel.Sheet.8">
                  <p:embed/>
                </p:oleObj>
              </mc:Choice>
              <mc:Fallback>
                <p:oleObj name="Worksheet" r:id="rId3" imgW="6439031" imgH="392433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8" y="495300"/>
                        <a:ext cx="8847137" cy="574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697584"/>
              </p:ext>
            </p:extLst>
          </p:nvPr>
        </p:nvGraphicFramePr>
        <p:xfrm>
          <a:off x="323527" y="260648"/>
          <a:ext cx="8640961" cy="6192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357953"/>
              </p:ext>
            </p:extLst>
          </p:nvPr>
        </p:nvGraphicFramePr>
        <p:xfrm>
          <a:off x="395536" y="260648"/>
          <a:ext cx="8415337" cy="605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612784"/>
              </p:ext>
            </p:extLst>
          </p:nvPr>
        </p:nvGraphicFramePr>
        <p:xfrm>
          <a:off x="251520" y="260648"/>
          <a:ext cx="864096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767170"/>
              </p:ext>
            </p:extLst>
          </p:nvPr>
        </p:nvGraphicFramePr>
        <p:xfrm>
          <a:off x="179388" y="620712"/>
          <a:ext cx="8713787" cy="5616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4" name="Worksheet" r:id="rId3" imgW="5343685" imgH="1676427" progId="Excel.Sheet.8">
                  <p:embed/>
                </p:oleObj>
              </mc:Choice>
              <mc:Fallback>
                <p:oleObj name="Worksheet" r:id="rId3" imgW="5343685" imgH="167642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20712"/>
                        <a:ext cx="8713787" cy="5616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4293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000449"/>
              </p:ext>
            </p:extLst>
          </p:nvPr>
        </p:nvGraphicFramePr>
        <p:xfrm>
          <a:off x="4341813" y="755650"/>
          <a:ext cx="4422775" cy="526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Worksheet" r:id="rId3" imgW="2495400" imgH="2247907" progId="Excel.Sheet.8">
                  <p:embed/>
                </p:oleObj>
              </mc:Choice>
              <mc:Fallback>
                <p:oleObj name="Worksheet" r:id="rId3" imgW="2495400" imgH="2247907" progId="Excel.Sheet.8">
                  <p:embed/>
                  <p:pic>
                    <p:nvPicPr>
                      <p:cNvPr id="0" name="Content Placeholder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755650"/>
                        <a:ext cx="4422775" cy="526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369954"/>
              </p:ext>
            </p:extLst>
          </p:nvPr>
        </p:nvGraphicFramePr>
        <p:xfrm>
          <a:off x="251521" y="764704"/>
          <a:ext cx="3816423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1166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Worksheet</vt:lpstr>
      <vt:lpstr>Microsoft Excel 97-2003 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111</cp:revision>
  <dcterms:created xsi:type="dcterms:W3CDTF">2009-11-08T07:48:00Z</dcterms:created>
  <dcterms:modified xsi:type="dcterms:W3CDTF">2019-07-11T12:59:38Z</dcterms:modified>
</cp:coreProperties>
</file>